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95" r:id="rId3"/>
    <p:sldId id="329" r:id="rId4"/>
    <p:sldId id="328" r:id="rId5"/>
    <p:sldId id="334" r:id="rId6"/>
    <p:sldId id="324" r:id="rId7"/>
    <p:sldId id="335" r:id="rId8"/>
    <p:sldId id="338" r:id="rId9"/>
    <p:sldId id="332" r:id="rId10"/>
    <p:sldId id="333" r:id="rId11"/>
    <p:sldId id="336" r:id="rId12"/>
    <p:sldId id="337" r:id="rId13"/>
    <p:sldId id="265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彭 展望" initials="彭" lastIdx="1" clrIdx="0">
    <p:extLst>
      <p:ext uri="{19B8F6BF-5375-455C-9EA6-DF929625EA0E}">
        <p15:presenceInfo xmlns:p15="http://schemas.microsoft.com/office/powerpoint/2012/main" userId="818f85149c00c954" providerId="Windows Live"/>
      </p:ext>
    </p:extLst>
  </p:cmAuthor>
  <p:cmAuthor id="2" name="Jivana" initials="J" lastIdx="2" clrIdx="1">
    <p:extLst>
      <p:ext uri="{19B8F6BF-5375-455C-9EA6-DF929625EA0E}">
        <p15:presenceInfo xmlns:p15="http://schemas.microsoft.com/office/powerpoint/2012/main" userId="210a3344bb27c0d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0991" autoAdjust="0"/>
  </p:normalViewPr>
  <p:slideViewPr>
    <p:cSldViewPr snapToGrid="0">
      <p:cViewPr varScale="1">
        <p:scale>
          <a:sx n="94" d="100"/>
          <a:sy n="94" d="100"/>
        </p:scale>
        <p:origin x="1176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2021/8/21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156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42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7753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62398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54697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755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90811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010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2621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235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871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0058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6595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061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/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4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6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24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69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75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2021/8/21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88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2021/8/21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41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2021/8/21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237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2021/8/21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99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2021/8/21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57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2021/8/21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8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359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381744" y="308328"/>
              <a:ext cx="281025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/>
          </p:blipFill>
          <p:spPr>
            <a:xfrm>
              <a:off x="883306" y="118430"/>
              <a:ext cx="4240098" cy="83623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80242"/>
              <a:ext cx="328293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4736034" y="1785880"/>
            <a:ext cx="73387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/>
              <a:t/>
            </a:r>
            <a:br>
              <a:rPr lang="en-US" altLang="zh-CN" sz="4000" dirty="0"/>
            </a:b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35343" y="5804900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1847" y="1785880"/>
            <a:ext cx="3944527" cy="3296252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7450859" y="6245780"/>
            <a:ext cx="1794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/>
              <a:t>Hongyang</a:t>
            </a:r>
            <a:r>
              <a:rPr lang="en-US" altLang="zh-CN" dirty="0" smtClean="0"/>
              <a:t> Song</a:t>
            </a:r>
            <a:endParaRPr lang="zh-CN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7596876" y="4657788"/>
            <a:ext cx="1165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ACL_2021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6096000" y="5377957"/>
            <a:ext cx="3964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https://github.com/LZKSKY/CaSE_RISE</a:t>
            </a:r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36034" y="1903932"/>
            <a:ext cx="7374897" cy="247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3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Experiments</a:t>
            </a:r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31" y="1445662"/>
            <a:ext cx="11167938" cy="435758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12031" y="6380119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CIDEr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dirty="0" smtClean="0">
                <a:latin typeface="Arial" panose="020B0604020202020204" pitchFamily="34" charset="0"/>
              </a:rPr>
              <a:t>衡量</a:t>
            </a:r>
            <a:r>
              <a:rPr lang="zh-CN" altLang="en-US" dirty="0">
                <a:latin typeface="Arial" panose="020B0604020202020204" pitchFamily="34" charset="0"/>
              </a:rPr>
              <a:t>的是重要信息缺失的程度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512031" y="5999349"/>
            <a:ext cx="6955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BLEU-n 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和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ROUGE-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zh-CN" altLang="en-US" dirty="0"/>
              <a:t>衡量生成的问题</a:t>
            </a:r>
            <a:r>
              <a:rPr lang="zh-CN" altLang="en-US" dirty="0" smtClean="0"/>
              <a:t>和真实标签问题</a:t>
            </a:r>
            <a:r>
              <a:rPr lang="zh-CN" altLang="en-US" dirty="0"/>
              <a:t>之间的词重叠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6349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Experiments</a:t>
            </a:r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61" y="1842882"/>
            <a:ext cx="11273677" cy="323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Experiments</a:t>
            </a:r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369" y="1445662"/>
            <a:ext cx="5669631" cy="541233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5578" y="140677"/>
            <a:ext cx="4077377" cy="657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71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marL="0" indent="0" algn="ctr">
              <a:buNone/>
            </a:pPr>
            <a:r>
              <a:rPr lang="en-US" altLang="zh-CN" sz="8000" b="0" dirty="0">
                <a:solidFill>
                  <a:schemeClr val="tx1"/>
                </a:solidFill>
                <a:effectLst/>
              </a:rPr>
              <a:t>Thanks</a:t>
            </a:r>
            <a:endParaRPr lang="zh-CN" altLang="en-US" sz="8000" b="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8012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79998"/>
            <a:ext cx="10515600" cy="765664"/>
          </a:xfrm>
        </p:spPr>
        <p:txBody>
          <a:bodyPr/>
          <a:lstStyle/>
          <a:p>
            <a:r>
              <a:rPr lang="en-US" altLang="zh-CN" sz="4400" dirty="0"/>
              <a:t>Outline</a:t>
            </a:r>
            <a:endParaRPr lang="zh-CN" alt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77987" y="1375975"/>
            <a:ext cx="8836025" cy="48602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CN" sz="2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chemeClr val="tx1"/>
                </a:solidFill>
                <a:effectLst/>
              </a:rPr>
              <a:t>Motivation</a:t>
            </a:r>
            <a:endParaRPr lang="en-US" altLang="zh-CN" sz="3200" dirty="0">
              <a:solidFill>
                <a:schemeClr val="tx1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chemeClr val="tx1"/>
                </a:solidFill>
                <a:effectLst/>
              </a:rPr>
              <a:t>Approach</a:t>
            </a:r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chemeClr val="tx1"/>
                </a:solidFill>
                <a:effectLst/>
              </a:rPr>
              <a:t>Experiments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chemeClr val="tx1"/>
                </a:solidFill>
                <a:effectLst/>
              </a:rPr>
              <a:t>Conclusion</a:t>
            </a:r>
            <a:endParaRPr lang="en-US" altLang="zh-CN" sz="32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7256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Motivation</a:t>
            </a:r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387" y="1439450"/>
            <a:ext cx="5003613" cy="539918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350187" y="1562441"/>
            <a:ext cx="64920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/>
              <a:t>Q1: </a:t>
            </a:r>
            <a:r>
              <a:rPr lang="zh-CN" altLang="en-US" sz="1600" dirty="0" smtClean="0"/>
              <a:t>艾拉</a:t>
            </a:r>
            <a:r>
              <a:rPr lang="en-US" altLang="zh-CN" sz="1600" dirty="0" smtClean="0"/>
              <a:t>·</a:t>
            </a:r>
            <a:r>
              <a:rPr lang="zh-CN" altLang="en-US" sz="1600" dirty="0" smtClean="0"/>
              <a:t>海耶斯战后做了什么</a:t>
            </a:r>
            <a:endParaRPr lang="en-US" altLang="zh-CN" sz="1600" dirty="0" smtClean="0"/>
          </a:p>
          <a:p>
            <a:r>
              <a:rPr lang="en-US" altLang="zh-CN" sz="1600" dirty="0" smtClean="0"/>
              <a:t>A1: </a:t>
            </a:r>
            <a:r>
              <a:rPr lang="zh-CN" altLang="en-US" sz="1600" dirty="0" smtClean="0"/>
              <a:t>海</a:t>
            </a:r>
            <a:r>
              <a:rPr lang="zh-CN" altLang="en-US" sz="1600" dirty="0"/>
              <a:t>斯试图在战后过正常的平民</a:t>
            </a:r>
            <a:r>
              <a:rPr lang="zh-CN" altLang="en-US" sz="1600" dirty="0" smtClean="0"/>
              <a:t>生活</a:t>
            </a:r>
            <a:endParaRPr lang="en-US" altLang="zh-CN" sz="1600" dirty="0" smtClean="0"/>
          </a:p>
          <a:p>
            <a:r>
              <a:rPr lang="en-US" altLang="zh-CN" sz="1600" dirty="0" smtClean="0"/>
              <a:t>Q2: </a:t>
            </a:r>
            <a:r>
              <a:rPr lang="zh-CN" altLang="en-US" sz="1600" dirty="0" smtClean="0"/>
              <a:t>他</a:t>
            </a:r>
            <a:r>
              <a:rPr lang="zh-CN" altLang="en-US" sz="1600" dirty="0"/>
              <a:t>到底想揭露什么</a:t>
            </a:r>
            <a:r>
              <a:rPr lang="zh-CN" altLang="en-US" sz="1600" dirty="0" smtClean="0"/>
              <a:t>真相</a:t>
            </a:r>
            <a:endParaRPr lang="en-US" altLang="zh-CN" sz="1600" dirty="0" smtClean="0"/>
          </a:p>
          <a:p>
            <a:r>
              <a:rPr lang="en-US" altLang="zh-CN" sz="1600" dirty="0" smtClean="0"/>
              <a:t>A2: </a:t>
            </a:r>
            <a:r>
              <a:rPr lang="zh-CN" altLang="en-US" sz="1600" dirty="0" smtClean="0"/>
              <a:t>告诉</a:t>
            </a:r>
            <a:r>
              <a:rPr lang="zh-CN" altLang="en-US" sz="1600" dirty="0"/>
              <a:t>布洛克一家他们的儿子哈伦出现在罗森塔尔的照片</a:t>
            </a:r>
            <a:r>
              <a:rPr lang="zh-CN" altLang="en-US" sz="1600" dirty="0" smtClean="0"/>
              <a:t>里</a:t>
            </a:r>
            <a:endParaRPr lang="zh-CN" altLang="en-US" sz="1600" dirty="0"/>
          </a:p>
        </p:txBody>
      </p:sp>
      <p:sp>
        <p:nvSpPr>
          <p:cNvPr id="4" name="矩形 3"/>
          <p:cNvSpPr/>
          <p:nvPr/>
        </p:nvSpPr>
        <p:spPr>
          <a:xfrm>
            <a:off x="6350187" y="2749836"/>
            <a:ext cx="56236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/>
              <a:t>SQ4: </a:t>
            </a:r>
            <a:r>
              <a:rPr lang="zh-CN" altLang="en-US" sz="1600" dirty="0"/>
              <a:t>有人反对艾拉</a:t>
            </a:r>
            <a:r>
              <a:rPr lang="en-US" altLang="zh-CN" sz="1600" dirty="0"/>
              <a:t>·</a:t>
            </a:r>
            <a:r>
              <a:rPr lang="zh-CN" altLang="en-US" sz="1600" dirty="0"/>
              <a:t>海耶斯揭露哈伦和罗森塔尔照片的真相吗</a:t>
            </a:r>
          </a:p>
        </p:txBody>
      </p:sp>
      <p:sp>
        <p:nvSpPr>
          <p:cNvPr id="5" name="矩形 4"/>
          <p:cNvSpPr/>
          <p:nvPr/>
        </p:nvSpPr>
        <p:spPr>
          <a:xfrm>
            <a:off x="6350187" y="3969764"/>
            <a:ext cx="26116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/>
              <a:t>CQ4: </a:t>
            </a:r>
            <a:r>
              <a:rPr lang="zh-CN" altLang="en-US" sz="1600" dirty="0" smtClean="0"/>
              <a:t>这</a:t>
            </a:r>
            <a:r>
              <a:rPr lang="zh-CN" altLang="en-US" sz="1600" dirty="0"/>
              <a:t>件事有人反对他吗</a:t>
            </a:r>
            <a:r>
              <a:rPr lang="en-US" altLang="zh-CN" sz="1600" dirty="0"/>
              <a:t>?</a:t>
            </a:r>
          </a:p>
        </p:txBody>
      </p:sp>
      <p:sp>
        <p:nvSpPr>
          <p:cNvPr id="6" name="矩形 5"/>
          <p:cNvSpPr/>
          <p:nvPr/>
        </p:nvSpPr>
        <p:spPr>
          <a:xfrm>
            <a:off x="6350187" y="3375762"/>
            <a:ext cx="47740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rgbClr val="333333"/>
                </a:solidFill>
                <a:latin typeface="Arial" panose="020B0604020202020204" pitchFamily="34" charset="0"/>
              </a:rPr>
              <a:t>a</a:t>
            </a:r>
            <a:r>
              <a:rPr lang="en-US" altLang="zh-CN" sz="1400" dirty="0" smtClean="0">
                <a:solidFill>
                  <a:srgbClr val="333333"/>
                </a:solidFill>
                <a:latin typeface="Arial" panose="020B0604020202020204" pitchFamily="34" charset="0"/>
              </a:rPr>
              <a:t>naphora: </a:t>
            </a:r>
            <a:r>
              <a:rPr lang="zh-CN" altLang="en-US" sz="1400" dirty="0" smtClean="0">
                <a:solidFill>
                  <a:srgbClr val="333333"/>
                </a:solidFill>
                <a:latin typeface="Arial" panose="020B0604020202020204" pitchFamily="34" charset="0"/>
              </a:rPr>
              <a:t>指代</a:t>
            </a:r>
            <a:r>
              <a:rPr lang="en-US" altLang="zh-CN" sz="1400" dirty="0" smtClean="0">
                <a:solidFill>
                  <a:srgbClr val="333333"/>
                </a:solidFill>
                <a:latin typeface="Arial" panose="020B0604020202020204" pitchFamily="34" charset="0"/>
              </a:rPr>
              <a:t>	ellipsis: </a:t>
            </a:r>
            <a:r>
              <a:rPr lang="zh-CN" altLang="en-US" sz="1400" dirty="0" smtClean="0">
                <a:solidFill>
                  <a:srgbClr val="333333"/>
                </a:solidFill>
                <a:latin typeface="Arial" panose="020B0604020202020204" pitchFamily="34" charset="0"/>
              </a:rPr>
              <a:t>省略</a:t>
            </a:r>
            <a:r>
              <a:rPr lang="en-US" altLang="zh-CN" sz="1400" dirty="0" smtClean="0">
                <a:solidFill>
                  <a:srgbClr val="333333"/>
                </a:solidFill>
                <a:latin typeface="Arial" panose="020B0604020202020204" pitchFamily="34" charset="0"/>
              </a:rPr>
              <a:t>	fluent: </a:t>
            </a:r>
            <a:r>
              <a:rPr lang="zh-CN" altLang="en-US" sz="1400" dirty="0" smtClean="0">
                <a:solidFill>
                  <a:srgbClr val="333333"/>
                </a:solidFill>
                <a:latin typeface="Arial" panose="020B0604020202020204" pitchFamily="34" charset="0"/>
              </a:rPr>
              <a:t>流利</a:t>
            </a:r>
            <a:endParaRPr lang="zh-CN" altLang="en-US" sz="1400" dirty="0"/>
          </a:p>
        </p:txBody>
      </p:sp>
      <p:sp>
        <p:nvSpPr>
          <p:cNvPr id="7" name="矩形 6"/>
          <p:cNvSpPr/>
          <p:nvPr/>
        </p:nvSpPr>
        <p:spPr>
          <a:xfrm>
            <a:off x="7383321" y="4409877"/>
            <a:ext cx="18918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600" dirty="0" smtClean="0"/>
              <a:t>MLE: </a:t>
            </a:r>
            <a:r>
              <a:rPr lang="zh-CN" altLang="en-US" sz="1600" dirty="0" smtClean="0"/>
              <a:t>最大似然估计</a:t>
            </a:r>
            <a:endParaRPr lang="en-US" altLang="zh-CN" sz="1600" dirty="0"/>
          </a:p>
        </p:txBody>
      </p:sp>
      <p:sp>
        <p:nvSpPr>
          <p:cNvPr id="9" name="矩形 8"/>
          <p:cNvSpPr/>
          <p:nvPr/>
        </p:nvSpPr>
        <p:spPr>
          <a:xfrm>
            <a:off x="7381785" y="4779209"/>
            <a:ext cx="21355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600" dirty="0" smtClean="0"/>
              <a:t>MLD: </a:t>
            </a:r>
            <a:r>
              <a:rPr lang="zh-CN" altLang="en-US" sz="1600" dirty="0" smtClean="0"/>
              <a:t>最小</a:t>
            </a:r>
            <a:r>
              <a:rPr lang="zh-CN" altLang="en-US" sz="1600" dirty="0"/>
              <a:t>化编辑次数</a:t>
            </a:r>
            <a:endParaRPr lang="en-US" altLang="zh-CN" sz="1600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5900" y="5219322"/>
            <a:ext cx="3123478" cy="98514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5901" y="6241362"/>
            <a:ext cx="3123478" cy="42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26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Approach</a:t>
            </a: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972" y="2211326"/>
            <a:ext cx="10644056" cy="382655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47700" y="1445662"/>
            <a:ext cx="3954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Action</a:t>
            </a:r>
            <a:r>
              <a:rPr lang="en-US" altLang="zh-CN" dirty="0"/>
              <a:t>: Keep, </a:t>
            </a:r>
            <a:r>
              <a:rPr lang="en-US" altLang="zh-CN" dirty="0" smtClean="0"/>
              <a:t>Delete, Insert</a:t>
            </a:r>
            <a:r>
              <a:rPr lang="en-US" altLang="zh-CN" dirty="0"/>
              <a:t>, Substitute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222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Approach</a:t>
            </a: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60" y="1511110"/>
            <a:ext cx="9224615" cy="331626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06090" y="4935072"/>
            <a:ext cx="3954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Action</a:t>
            </a:r>
            <a:r>
              <a:rPr lang="en-US" altLang="zh-CN" dirty="0"/>
              <a:t>: Keep, </a:t>
            </a:r>
            <a:r>
              <a:rPr lang="en-US" altLang="zh-CN" dirty="0" smtClean="0"/>
              <a:t>Delete, Insert</a:t>
            </a:r>
            <a:r>
              <a:rPr lang="en-US" altLang="zh-CN" dirty="0"/>
              <a:t>, Substitute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0637" y="5482442"/>
            <a:ext cx="2036681" cy="36276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06090" y="5482442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Editing </a:t>
            </a:r>
            <a:r>
              <a:rPr lang="en-US" altLang="zh-CN" dirty="0" smtClean="0"/>
              <a:t>Policy: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4560" y="5469536"/>
            <a:ext cx="1450879" cy="37567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06090" y="6029812"/>
            <a:ext cx="1731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Phrasing policy: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0638" y="6029812"/>
            <a:ext cx="2054830" cy="36933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4198" y="6029812"/>
            <a:ext cx="1061436" cy="3394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4560" y="6029812"/>
            <a:ext cx="529638" cy="3380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96437" y="4907361"/>
            <a:ext cx="3738010" cy="48218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03122" y="5773733"/>
            <a:ext cx="4717107" cy="85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91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442" y="1355935"/>
            <a:ext cx="9475368" cy="340640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15" y="4787067"/>
            <a:ext cx="5027375" cy="53564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794" y="5647968"/>
            <a:ext cx="4300459" cy="51544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18625" y="6488668"/>
            <a:ext cx="8584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TACL_2020_Leveraging </a:t>
            </a:r>
            <a:r>
              <a:rPr lang="en-US" altLang="zh-CN" dirty="0"/>
              <a:t>Pre-trained Checkpoints for Sequence Generation Tasks</a:t>
            </a:r>
            <a:endParaRPr lang="zh-CN" altLang="en-US" dirty="0"/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Approach</a:t>
            </a: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9253" y="4672617"/>
            <a:ext cx="3389557" cy="164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23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Approach</a:t>
            </a: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0321" y="604860"/>
            <a:ext cx="7761679" cy="62531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302" y="1308376"/>
            <a:ext cx="3222612" cy="242305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385" y="3731430"/>
            <a:ext cx="3371529" cy="158721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65" y="5312034"/>
            <a:ext cx="3450749" cy="1545966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425346" y="716809"/>
            <a:ext cx="1407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/>
              <a:t>Training: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4589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Approach</a:t>
            </a: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0321" y="604860"/>
            <a:ext cx="7761679" cy="62531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899" y="679997"/>
            <a:ext cx="3673367" cy="457449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86" y="5518099"/>
            <a:ext cx="4262629" cy="114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21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Experiments</a:t>
            </a:r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10364" y="2356311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CANARD</a:t>
            </a:r>
          </a:p>
        </p:txBody>
      </p:sp>
      <p:sp>
        <p:nvSpPr>
          <p:cNvPr id="3" name="矩形 2"/>
          <p:cNvSpPr/>
          <p:nvPr/>
        </p:nvSpPr>
        <p:spPr>
          <a:xfrm>
            <a:off x="3323492" y="2356311"/>
            <a:ext cx="77460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ACL_2019_</a:t>
            </a:r>
            <a:r>
              <a:rPr lang="zh-CN" altLang="en-US" dirty="0" smtClean="0"/>
              <a:t>Can </a:t>
            </a:r>
            <a:r>
              <a:rPr lang="zh-CN" altLang="en-US" dirty="0"/>
              <a:t>you unpack that? Learning to rewrite questions-in-context</a:t>
            </a:r>
          </a:p>
        </p:txBody>
      </p:sp>
      <p:sp>
        <p:nvSpPr>
          <p:cNvPr id="4" name="矩形 3"/>
          <p:cNvSpPr/>
          <p:nvPr/>
        </p:nvSpPr>
        <p:spPr>
          <a:xfrm>
            <a:off x="1706732" y="3266960"/>
            <a:ext cx="689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CAsT</a:t>
            </a:r>
          </a:p>
        </p:txBody>
      </p:sp>
      <p:sp>
        <p:nvSpPr>
          <p:cNvPr id="5" name="矩形 4"/>
          <p:cNvSpPr/>
          <p:nvPr/>
        </p:nvSpPr>
        <p:spPr>
          <a:xfrm>
            <a:off x="3798863" y="3266960"/>
            <a:ext cx="5666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Cast 2019: The conversational assistance track overview</a:t>
            </a:r>
          </a:p>
        </p:txBody>
      </p:sp>
      <p:pic>
        <p:nvPicPr>
          <p:cNvPr id="1026" name="Picture 2" descr="在这里插入图片描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3" r="117" b="38385"/>
          <a:stretch/>
        </p:blipFill>
        <p:spPr bwMode="auto">
          <a:xfrm>
            <a:off x="6096000" y="4459826"/>
            <a:ext cx="4393223" cy="129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g-blog.csdnimg.cn/2020022915512075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960" y="5496885"/>
            <a:ext cx="3595029" cy="76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在这里插入图片描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364" y="4322463"/>
            <a:ext cx="3064223" cy="78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96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47666</TotalTime>
  <Words>224</Words>
  <Application>Microsoft Office PowerPoint</Application>
  <PresentationFormat>宽屏</PresentationFormat>
  <Paragraphs>64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等线</vt:lpstr>
      <vt:lpstr>仿宋</vt:lpstr>
      <vt:lpstr>华康俪金黑W8(P)</vt:lpstr>
      <vt:lpstr>楷体</vt:lpstr>
      <vt:lpstr>宋体</vt:lpstr>
      <vt:lpstr>Arial</vt:lpstr>
      <vt:lpstr>Bahnschrift Condensed</vt:lpstr>
      <vt:lpstr>Gill Sans Ultra Bold</vt:lpstr>
      <vt:lpstr>Times New Roman</vt:lpstr>
      <vt:lpstr>Wingdings</vt:lpstr>
      <vt:lpstr>Office 主题​​</vt:lpstr>
      <vt:lpstr>PowerPoint 演示文稿</vt:lpstr>
      <vt:lpstr>Outline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Jivana</cp:lastModifiedBy>
  <cp:revision>1567</cp:revision>
  <dcterms:created xsi:type="dcterms:W3CDTF">2017-04-22T07:59:29Z</dcterms:created>
  <dcterms:modified xsi:type="dcterms:W3CDTF">2021-08-22T06:23:26Z</dcterms:modified>
</cp:coreProperties>
</file>